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3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360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4.1.2024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0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746" y="3040926"/>
            <a:ext cx="1769683" cy="793699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0" b="16131"/>
          <a:stretch/>
        </p:blipFill>
        <p:spPr>
          <a:xfrm>
            <a:off x="6390123" y="2934000"/>
            <a:ext cx="5248260" cy="2744999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40699" y="1265755"/>
            <a:ext cx="11510602" cy="5428706"/>
            <a:chOff x="-1" y="1105294"/>
            <a:chExt cx="12191062" cy="574962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105294"/>
              <a:ext cx="10280061" cy="5749629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154"/>
            <a:stretch/>
          </p:blipFill>
          <p:spPr>
            <a:xfrm>
              <a:off x="8796000" y="1105294"/>
              <a:ext cx="3395061" cy="574962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</a:t>
            </a:r>
            <a:endParaRPr lang="en-US" dirty="0"/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426000" y="2590804"/>
            <a:ext cx="3565594" cy="675000"/>
          </a:xfrm>
          <a:prstGeom prst="wedgeRoundRectCallout">
            <a:avLst>
              <a:gd name="adj1" fmla="val -7010"/>
              <a:gd name="adj2" fmla="val -86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40699" y="1582757"/>
            <a:ext cx="6970301" cy="631243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286404" y="5499000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/>
              <a:t>Копиране, местене, поставяне на обекти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8481000" y="1314000"/>
            <a:ext cx="1305000" cy="113551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000" y="2529000"/>
            <a:ext cx="1485000" cy="11508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000" y="3519000"/>
            <a:ext cx="1125000" cy="13530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570" y="5229000"/>
            <a:ext cx="7444861" cy="95689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77485" y="1269000"/>
            <a:ext cx="11237030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6" name="Rounded Rectangular Callout 5"/>
          <p:cNvSpPr/>
          <p:nvPr/>
        </p:nvSpPr>
        <p:spPr bwMode="auto">
          <a:xfrm>
            <a:off x="2091000" y="2664000"/>
            <a:ext cx="6030000" cy="1170000"/>
          </a:xfrm>
          <a:prstGeom prst="wedgeRoundRectCallout">
            <a:avLst>
              <a:gd name="adj1" fmla="val -70875"/>
              <a:gd name="adj2" fmla="val -1463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77485" y="1269000"/>
            <a:ext cx="11237030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966000" y="4059000"/>
            <a:ext cx="2767500" cy="630000"/>
          </a:xfrm>
          <a:prstGeom prst="wedgeRoundRectCallout">
            <a:avLst>
              <a:gd name="adj1" fmla="val -52228"/>
              <a:gd name="adj2" fmla="val -359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125257" y="2349000"/>
            <a:ext cx="4950000" cy="1543800"/>
          </a:xfrm>
          <a:prstGeom prst="wedgeRoundRectCallout">
            <a:avLst>
              <a:gd name="adj1" fmla="val -79494"/>
              <a:gd name="adj2" fmla="val -4914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734243" y="1517663"/>
            <a:ext cx="1751757" cy="14124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32"/>
          <a:stretch/>
        </p:blipFill>
        <p:spPr>
          <a:xfrm>
            <a:off x="477486" y="1268999"/>
            <a:ext cx="11237030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417328" y="2304000"/>
            <a:ext cx="2835000" cy="1620000"/>
          </a:xfrm>
          <a:prstGeom prst="wedgeRoundRectCallout">
            <a:avLst>
              <a:gd name="adj1" fmla="val 62314"/>
              <a:gd name="adj2" fmla="val 8790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000" y="1764000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77486" y="1268999"/>
            <a:ext cx="11237030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546000" y="3159000"/>
            <a:ext cx="5040000" cy="1125000"/>
          </a:xfrm>
          <a:prstGeom prst="wedgeRoundRectCallout">
            <a:avLst>
              <a:gd name="adj1" fmla="val -13085"/>
              <a:gd name="adj2" fmla="val 1529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1893" y="1268998"/>
            <a:ext cx="11237029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86000" y="2770321"/>
            <a:ext cx="4545000" cy="1170000"/>
          </a:xfrm>
          <a:prstGeom prst="wedgeRoundRectCallout">
            <a:avLst>
              <a:gd name="adj1" fmla="val -47280"/>
              <a:gd name="adj2" fmla="val 1096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6071" y="1268997"/>
            <a:ext cx="11237031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3171000" y="3654000"/>
            <a:ext cx="6921452" cy="1125000"/>
          </a:xfrm>
          <a:prstGeom prst="wedgeRoundRectCallout">
            <a:avLst>
              <a:gd name="adj1" fmla="val -76419"/>
              <a:gd name="adj2" fmla="val -1471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6071" y="1268997"/>
            <a:ext cx="11237030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81000" y="1944000"/>
            <a:ext cx="3060000" cy="1620000"/>
          </a:xfrm>
          <a:prstGeom prst="wedgeRoundRectCallout">
            <a:avLst>
              <a:gd name="adj1" fmla="val 53051"/>
              <a:gd name="adj2" fmla="val 10201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643030" y="1854000"/>
            <a:ext cx="7110000" cy="1620000"/>
          </a:xfrm>
          <a:prstGeom prst="wedgeRoundRectCallout">
            <a:avLst>
              <a:gd name="adj1" fmla="val 7056"/>
              <a:gd name="adj2" fmla="val 149102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90936" y="1268997"/>
            <a:ext cx="11237031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6456000" y="3294000"/>
            <a:ext cx="5085000" cy="1170000"/>
          </a:xfrm>
          <a:prstGeom prst="wedgeRoundRectCallout">
            <a:avLst>
              <a:gd name="adj1" fmla="val -11482"/>
              <a:gd name="adj2" fmla="val 1359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000" y="4397924"/>
            <a:ext cx="36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62321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дебилини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en-US" dirty="0"/>
              <a:t>,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5527</TotalTime>
  <Words>827</Words>
  <Application>Microsoft Office PowerPoint</Application>
  <PresentationFormat>Widescreen</PresentationFormat>
  <Paragraphs>126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맑은 고딕</vt:lpstr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427</cp:revision>
  <dcterms:created xsi:type="dcterms:W3CDTF">2018-05-23T13:08:44Z</dcterms:created>
  <dcterms:modified xsi:type="dcterms:W3CDTF">2024-01-04T20:44:25Z</dcterms:modified>
  <cp:category/>
</cp:coreProperties>
</file>

<file path=docProps/thumbnail.jpeg>
</file>